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4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80E0C-7515-5FC1-8B57-9709450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1BAC64-6D17-C907-2C74-5641C53FC9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3A5201-0A24-FEF0-9894-CD09408DD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D22494-9E4B-4E09-6197-7C9F81E2F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D5691F-70E8-CEE7-0386-174A366B2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044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E84CDE-7C7D-74E3-E0DB-33373566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516F97-2DF0-BB0F-EEC5-8A1E8AA11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A06C79-2E2F-5FE9-52D1-65BAE702F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14D580-7CB4-DFF9-D83B-49D4C8656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AD8B3C-43C6-CDCD-4CD6-863C72149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364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38E99A-CF39-E5CC-AC79-61771EE0D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94FDA44-9971-0DDB-956D-558C25E00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90E095-A8B3-717F-EE58-3E7B3D759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869E4D-C204-273E-74D0-5D3E3616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24D5F0-859B-347B-F2BA-E6FE6A47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99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990F8D-F7FC-8220-E79C-3E69BEBDE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1C2338-5893-F637-96DE-3FF72A7BE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2A6EFA-CF94-C418-41ED-0F296BE65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F72959-B3E6-8F76-5916-6083DA8F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9FA6F-0B5E-6532-D032-CC92BA34C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855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A59C8-3DD4-64F0-9D34-AFA69BCD1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2F4E5E-B6BD-25C1-AD2C-D36A4CE5E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78E90B-1731-0DE3-A10B-F9021DBB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E482D7-791B-CA44-4D71-E1CCDD75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DB48FA-07B2-2536-C6E8-498306661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3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C38481-CBBA-15F8-3890-D530D152E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F92283-CF1A-4691-7074-8E981C3236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792065-0ED2-7F38-D247-6BE107C96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2A295E-EDEB-BC32-8A29-DF4D59A8A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748FFA-BA53-E6D8-AB65-BDD83007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A66965-3F72-BFDF-E8AA-9DC4A5A6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26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C410E7-C506-64C6-BFEE-10E1DBB7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7E5A29-C965-074A-D34C-264C22FB2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A8D006-734B-39A2-1559-6B419E67F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6491AE1-10A1-E56D-408E-12221BAA0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2CD3CA9-47DA-70A0-1FCC-6359ECD2F9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ECFF68-44F1-D0FE-88F2-A58098E5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5EAFD2-3061-72B6-71CB-51CF4C5D0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536191-3BC3-40BC-41CE-D6896C0EC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13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B24A44-3043-EE82-249C-DF31C9AF9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C0A66CD-298B-87DE-13D9-580CB45C5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54DFF5-5A11-D8C3-B923-95E393912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790E2AE-74DD-E4B9-460D-203BB352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57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A6DDACE-181A-A400-A94F-D8D5D5E9A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F1D8EC-D752-F19B-7871-5B1845928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8A2630E-FCFB-29ED-1A66-FC83E6315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871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0999E0-C9E0-7E59-DABD-F1D9683E7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ECFE83-49C1-399C-86FD-4C84462E8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0869EB-383F-05B2-23E5-44087EBF0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84F3AB-B452-EC57-0454-9C1A92602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D7C87A4-1B44-A60C-1943-8220084FE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9FA461-B0DD-422F-AD9F-D486AAF0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99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5BB0D2-15E4-12EF-8BBC-342F33F0E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EA6805-6D8E-D43F-A6F0-E4E0BAEEB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FBEEAFD-84CC-E466-3CF3-ABDCD646A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74D2C6-0B73-3921-74F3-56AAB4654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B21590-3D6B-C60F-FC3A-82EA4BDB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36EC01-0F9F-2989-3ED2-896EA030B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75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ACF8665-5E42-659D-C203-DA854956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1BE070-6D46-BFC5-C902-9F2D929F9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B0749C-16DF-5DA5-4D86-29B668484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A7B84-2997-424C-BA97-21F5A0EEC9BC}" type="datetimeFigureOut">
              <a:rPr lang="zh-CN" altLang="en-US" smtClean="0"/>
              <a:t>2023/4/16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F746C4-9477-F943-5101-A0A64B74A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046558-3490-3F37-31EC-C731CAB995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F0AE7-1DB3-49CB-B532-ABE03FA9A4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092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44806EC-ED85-0355-4CE9-2595AD035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049" y="1418944"/>
            <a:ext cx="5391902" cy="402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89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464C95-7953-936F-02A6-2D526E986C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01" t="24775" r="24577" b="50000"/>
          <a:stretch/>
        </p:blipFill>
        <p:spPr>
          <a:xfrm>
            <a:off x="0" y="301558"/>
            <a:ext cx="4474724" cy="141537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723D5B9-E486-9141-A039-9774BC74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9014"/>
            <a:ext cx="7344800" cy="467742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C15C9BF-05B8-A525-E522-508F7AD57D52}"/>
              </a:ext>
            </a:extLst>
          </p:cNvPr>
          <p:cNvSpPr txBox="1"/>
          <p:nvPr/>
        </p:nvSpPr>
        <p:spPr>
          <a:xfrm>
            <a:off x="4747098" y="824579"/>
            <a:ext cx="358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联合体的介绍（上一页中联合体）</a:t>
            </a:r>
          </a:p>
        </p:txBody>
      </p:sp>
    </p:spTree>
    <p:extLst>
      <p:ext uri="{BB962C8B-B14F-4D97-AF65-F5344CB8AC3E}">
        <p14:creationId xmlns:p14="http://schemas.microsoft.com/office/powerpoint/2010/main" val="1306421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7CEE8A-CDB9-9B40-DC8E-BBF466E93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361" y="471074"/>
            <a:ext cx="9507277" cy="591585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19531A6-0DA4-330C-2A7C-5F3E786A31F1}"/>
              </a:ext>
            </a:extLst>
          </p:cNvPr>
          <p:cNvSpPr txBox="1"/>
          <p:nvPr/>
        </p:nvSpPr>
        <p:spPr>
          <a:xfrm>
            <a:off x="1342361" y="5651770"/>
            <a:ext cx="2149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指向数据存储区的起始地址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C0632EA3-4E69-D99B-C881-C7950CF83571}"/>
              </a:ext>
            </a:extLst>
          </p:cNvPr>
          <p:cNvCxnSpPr/>
          <p:nvPr/>
        </p:nvCxnSpPr>
        <p:spPr>
          <a:xfrm>
            <a:off x="2597285" y="6186791"/>
            <a:ext cx="300584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82EE1B9E-981F-8F96-52D3-FD7E861A9A52}"/>
              </a:ext>
            </a:extLst>
          </p:cNvPr>
          <p:cNvSpPr txBox="1"/>
          <p:nvPr/>
        </p:nvSpPr>
        <p:spPr>
          <a:xfrm>
            <a:off x="7519480" y="5482493"/>
            <a:ext cx="1083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结束地址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7BF9A90-CD4B-A68C-A12E-B88E3E4F2E69}"/>
              </a:ext>
            </a:extLst>
          </p:cNvPr>
          <p:cNvSpPr txBox="1"/>
          <p:nvPr/>
        </p:nvSpPr>
        <p:spPr>
          <a:xfrm>
            <a:off x="1342361" y="4522566"/>
            <a:ext cx="2261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下一个写入位置，也是从起始地址开始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7031898-4BBA-83F1-FA2A-2DD2D84A6997}"/>
              </a:ext>
            </a:extLst>
          </p:cNvPr>
          <p:cNvCxnSpPr>
            <a:cxnSpLocks/>
          </p:cNvCxnSpPr>
          <p:nvPr/>
        </p:nvCxnSpPr>
        <p:spPr>
          <a:xfrm>
            <a:off x="3375498" y="5061094"/>
            <a:ext cx="2130357" cy="78387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2CCC4B08-90A1-4558-558C-0D1D7FCEBB08}"/>
              </a:ext>
            </a:extLst>
          </p:cNvPr>
          <p:cNvSpPr txBox="1"/>
          <p:nvPr/>
        </p:nvSpPr>
        <p:spPr>
          <a:xfrm>
            <a:off x="9594715" y="5446173"/>
            <a:ext cx="10830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最后一个读取地址地址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4784392-F9C7-4F4A-7699-4F7D3F536740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7256834" y="5168897"/>
            <a:ext cx="2337881" cy="6927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79E2BEE0-002C-7B9E-428D-33C0B1CA1965}"/>
              </a:ext>
            </a:extLst>
          </p:cNvPr>
          <p:cNvSpPr txBox="1"/>
          <p:nvPr/>
        </p:nvSpPr>
        <p:spPr>
          <a:xfrm>
            <a:off x="9672535" y="3589507"/>
            <a:ext cx="1083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非空闲项目数</a:t>
            </a:r>
            <a:r>
              <a:rPr lang="en-US" altLang="zh-CN" sz="1600" b="1" dirty="0"/>
              <a:t>=0</a:t>
            </a:r>
            <a:endParaRPr lang="zh-CN" altLang="en-US" sz="1600" b="1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00BF76C-4294-E784-BA87-4E6C43D09A67}"/>
              </a:ext>
            </a:extLst>
          </p:cNvPr>
          <p:cNvCxnSpPr/>
          <p:nvPr/>
        </p:nvCxnSpPr>
        <p:spPr>
          <a:xfrm flipH="1">
            <a:off x="7256834" y="3920247"/>
            <a:ext cx="2337881" cy="3112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1F15C860-0776-2B85-3892-34584F9C7754}"/>
              </a:ext>
            </a:extLst>
          </p:cNvPr>
          <p:cNvSpPr txBox="1"/>
          <p:nvPr/>
        </p:nvSpPr>
        <p:spPr>
          <a:xfrm>
            <a:off x="1556425" y="3200164"/>
            <a:ext cx="149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队列长度（项目数）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A4CDC4D6-9AC3-2B24-BDE8-FA963B2F538D}"/>
              </a:ext>
            </a:extLst>
          </p:cNvPr>
          <p:cNvCxnSpPr/>
          <p:nvPr/>
        </p:nvCxnSpPr>
        <p:spPr>
          <a:xfrm>
            <a:off x="2675106" y="3589507"/>
            <a:ext cx="2830749" cy="3423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9A4C906F-96B2-97AA-EFBB-9E1FBC16B5CC}"/>
              </a:ext>
            </a:extLst>
          </p:cNvPr>
          <p:cNvSpPr txBox="1"/>
          <p:nvPr/>
        </p:nvSpPr>
        <p:spPr>
          <a:xfrm>
            <a:off x="1619598" y="2258495"/>
            <a:ext cx="1595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一个队列项大小（字节数）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27D07593-1754-EE10-E999-FDDEE58EA357}"/>
              </a:ext>
            </a:extLst>
          </p:cNvPr>
          <p:cNvCxnSpPr/>
          <p:nvPr/>
        </p:nvCxnSpPr>
        <p:spPr>
          <a:xfrm>
            <a:off x="2947481" y="2635562"/>
            <a:ext cx="2558374" cy="9878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AB0A8D5E-3107-AF79-BE92-02CC3CB40FF3}"/>
              </a:ext>
            </a:extLst>
          </p:cNvPr>
          <p:cNvSpPr txBox="1"/>
          <p:nvPr/>
        </p:nvSpPr>
        <p:spPr>
          <a:xfrm>
            <a:off x="1595336" y="1289474"/>
            <a:ext cx="1595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队列锁（初始化关闭）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0696B59-6DB2-60E8-9443-989909A13710}"/>
              </a:ext>
            </a:extLst>
          </p:cNvPr>
          <p:cNvCxnSpPr/>
          <p:nvPr/>
        </p:nvCxnSpPr>
        <p:spPr>
          <a:xfrm>
            <a:off x="2675106" y="1639992"/>
            <a:ext cx="2684834" cy="14488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713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96A055B-A4C9-92C8-9400-36B796957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150" y="1099812"/>
            <a:ext cx="10383699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52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60A1728-51F4-1F5F-046A-7437467D2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29" y="790206"/>
            <a:ext cx="10507541" cy="527758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F3B2F0F-37FE-B0D0-27C8-63309D03F366}"/>
              </a:ext>
            </a:extLst>
          </p:cNvPr>
          <p:cNvSpPr txBox="1"/>
          <p:nvPr/>
        </p:nvSpPr>
        <p:spPr>
          <a:xfrm>
            <a:off x="6429983" y="1780162"/>
            <a:ext cx="262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创建队列的宏定义函数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A0A1FAD-753B-1BB7-7274-9AB838F08423}"/>
              </a:ext>
            </a:extLst>
          </p:cNvPr>
          <p:cNvSpPr txBox="1"/>
          <p:nvPr/>
        </p:nvSpPr>
        <p:spPr>
          <a:xfrm>
            <a:off x="9922213" y="1687829"/>
            <a:ext cx="1128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第三个参数代表创建的类型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B8581855-40FB-F060-17D4-9CFF3913F9D4}"/>
              </a:ext>
            </a:extLst>
          </p:cNvPr>
          <p:cNvCxnSpPr/>
          <p:nvPr/>
        </p:nvCxnSpPr>
        <p:spPr>
          <a:xfrm flipH="1">
            <a:off x="9173183" y="2062264"/>
            <a:ext cx="875489" cy="2237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5DBD28FC-EE35-7AE8-9B06-3C80B91589A8}"/>
              </a:ext>
            </a:extLst>
          </p:cNvPr>
          <p:cNvSpPr txBox="1"/>
          <p:nvPr/>
        </p:nvSpPr>
        <p:spPr>
          <a:xfrm>
            <a:off x="1332689" y="107004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创建队列</a:t>
            </a:r>
          </a:p>
        </p:txBody>
      </p:sp>
    </p:spTree>
    <p:extLst>
      <p:ext uri="{BB962C8B-B14F-4D97-AF65-F5344CB8AC3E}">
        <p14:creationId xmlns:p14="http://schemas.microsoft.com/office/powerpoint/2010/main" val="480592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4BAB2C5-5E1C-945F-819F-B7CF0E5F6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413" y="1385602"/>
            <a:ext cx="10193173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62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7A239B9-4B63-2807-3D00-4CB4DFFB1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099" y="790206"/>
            <a:ext cx="8249801" cy="5277587"/>
          </a:xfrm>
          <a:prstGeom prst="rect">
            <a:avLst/>
          </a:prstGeom>
        </p:spPr>
      </p:pic>
      <p:sp>
        <p:nvSpPr>
          <p:cNvPr id="4" name="左大括号 3">
            <a:extLst>
              <a:ext uri="{FF2B5EF4-FFF2-40B4-BE49-F238E27FC236}">
                <a16:creationId xmlns:a16="http://schemas.microsoft.com/office/drawing/2014/main" id="{281A98B2-B798-FF72-1015-5F4A783EAF66}"/>
              </a:ext>
            </a:extLst>
          </p:cNvPr>
          <p:cNvSpPr/>
          <p:nvPr/>
        </p:nvSpPr>
        <p:spPr>
          <a:xfrm>
            <a:off x="1721796" y="2694562"/>
            <a:ext cx="350195" cy="120622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左大括号 4">
            <a:extLst>
              <a:ext uri="{FF2B5EF4-FFF2-40B4-BE49-F238E27FC236}">
                <a16:creationId xmlns:a16="http://schemas.microsoft.com/office/drawing/2014/main" id="{D1AC4FFA-ED93-8766-4BF1-0432B40285A1}"/>
              </a:ext>
            </a:extLst>
          </p:cNvPr>
          <p:cNvSpPr/>
          <p:nvPr/>
        </p:nvSpPr>
        <p:spPr>
          <a:xfrm>
            <a:off x="1671350" y="4173167"/>
            <a:ext cx="350195" cy="1206229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6914A67-DC4E-CB05-D491-34E36F06F9E3}"/>
              </a:ext>
            </a:extLst>
          </p:cNvPr>
          <p:cNvSpPr txBox="1"/>
          <p:nvPr/>
        </p:nvSpPr>
        <p:spPr>
          <a:xfrm>
            <a:off x="544749" y="3093396"/>
            <a:ext cx="1177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任务级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25903B-22C4-C9C0-EA46-65C9608CCC89}"/>
              </a:ext>
            </a:extLst>
          </p:cNvPr>
          <p:cNvSpPr txBox="1"/>
          <p:nvPr/>
        </p:nvSpPr>
        <p:spPr>
          <a:xfrm>
            <a:off x="538077" y="4591615"/>
            <a:ext cx="1177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中断级</a:t>
            </a:r>
          </a:p>
        </p:txBody>
      </p:sp>
      <p:sp>
        <p:nvSpPr>
          <p:cNvPr id="8" name="右大括号 7">
            <a:extLst>
              <a:ext uri="{FF2B5EF4-FFF2-40B4-BE49-F238E27FC236}">
                <a16:creationId xmlns:a16="http://schemas.microsoft.com/office/drawing/2014/main" id="{DEB4B331-0742-D585-C455-FF62974D3141}"/>
              </a:ext>
            </a:extLst>
          </p:cNvPr>
          <p:cNvSpPr/>
          <p:nvPr/>
        </p:nvSpPr>
        <p:spPr>
          <a:xfrm>
            <a:off x="7568119" y="2694562"/>
            <a:ext cx="214009" cy="47665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EA7F6E-C808-CE5E-2962-E9B922F1120E}"/>
              </a:ext>
            </a:extLst>
          </p:cNvPr>
          <p:cNvSpPr txBox="1"/>
          <p:nvPr/>
        </p:nvSpPr>
        <p:spPr>
          <a:xfrm>
            <a:off x="8031431" y="2748223"/>
            <a:ext cx="192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功能一样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A870561-C5CE-B78D-0E55-A2D175B971CA}"/>
              </a:ext>
            </a:extLst>
          </p:cNvPr>
          <p:cNvSpPr txBox="1"/>
          <p:nvPr/>
        </p:nvSpPr>
        <p:spPr>
          <a:xfrm>
            <a:off x="1332689" y="107004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写入消息</a:t>
            </a:r>
          </a:p>
        </p:txBody>
      </p:sp>
    </p:spTree>
    <p:extLst>
      <p:ext uri="{BB962C8B-B14F-4D97-AF65-F5344CB8AC3E}">
        <p14:creationId xmlns:p14="http://schemas.microsoft.com/office/powerpoint/2010/main" val="3101652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753B0D2-E68A-8727-7D08-44E17F95B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387" y="543926"/>
            <a:ext cx="10393225" cy="452500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D92FA0-8F19-57B8-C179-8D672F152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387" y="5469128"/>
            <a:ext cx="10726647" cy="66684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BD9A2BF-E250-D6EB-87FA-8D1F911E45A9}"/>
              </a:ext>
            </a:extLst>
          </p:cNvPr>
          <p:cNvSpPr txBox="1"/>
          <p:nvPr/>
        </p:nvSpPr>
        <p:spPr>
          <a:xfrm>
            <a:off x="107004" y="5617883"/>
            <a:ext cx="1089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</a:t>
            </a:r>
          </a:p>
        </p:txBody>
      </p:sp>
    </p:spTree>
    <p:extLst>
      <p:ext uri="{BB962C8B-B14F-4D97-AF65-F5344CB8AC3E}">
        <p14:creationId xmlns:p14="http://schemas.microsoft.com/office/powerpoint/2010/main" val="995810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A7099A-7793-7F64-F5B7-C5CBE74A4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124" y="1752366"/>
            <a:ext cx="9859751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34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59CFF60-FD7E-0DE2-8707-8BD262161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262"/>
            <a:ext cx="8668960" cy="403916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6CD6BAF-DC35-3650-4891-B28BE78CE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987" y="3151934"/>
            <a:ext cx="3905795" cy="212437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1841-B1BD-8937-76A1-C09456E8E4BB}"/>
              </a:ext>
            </a:extLst>
          </p:cNvPr>
          <p:cNvSpPr txBox="1"/>
          <p:nvPr/>
        </p:nvSpPr>
        <p:spPr>
          <a:xfrm>
            <a:off x="6261371" y="5554494"/>
            <a:ext cx="2230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参数填入队列句柄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FD7993F-8BD7-D845-C2A9-BF44AA8CDD78}"/>
              </a:ext>
            </a:extLst>
          </p:cNvPr>
          <p:cNvCxnSpPr/>
          <p:nvPr/>
        </p:nvCxnSpPr>
        <p:spPr>
          <a:xfrm flipH="1" flipV="1">
            <a:off x="4426085" y="3686783"/>
            <a:ext cx="2013626" cy="18677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>
            <a:extLst>
              <a:ext uri="{FF2B5EF4-FFF2-40B4-BE49-F238E27FC236}">
                <a16:creationId xmlns:a16="http://schemas.microsoft.com/office/drawing/2014/main" id="{CAAFC78F-5568-E794-6561-C281CFB1A3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57689"/>
            <a:ext cx="6068272" cy="110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446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1E0BFA8-2D60-1363-21E2-96C2443C3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43" y="1360775"/>
            <a:ext cx="8106906" cy="265784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BC3BCB8-2F32-F801-86FE-646F52EFD545}"/>
              </a:ext>
            </a:extLst>
          </p:cNvPr>
          <p:cNvSpPr txBox="1"/>
          <p:nvPr/>
        </p:nvSpPr>
        <p:spPr>
          <a:xfrm>
            <a:off x="1332689" y="107004"/>
            <a:ext cx="457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读取消息</a:t>
            </a:r>
          </a:p>
        </p:txBody>
      </p:sp>
    </p:spTree>
    <p:extLst>
      <p:ext uri="{BB962C8B-B14F-4D97-AF65-F5344CB8AC3E}">
        <p14:creationId xmlns:p14="http://schemas.microsoft.com/office/powerpoint/2010/main" val="3714410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F0AE55D-FC8E-E2A9-EE01-A5B41262C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282" y="790206"/>
            <a:ext cx="10469436" cy="527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01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AD30D1D-FC78-F39D-600C-55F4CBC06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703" y="1309391"/>
            <a:ext cx="10164594" cy="423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963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02E3BCD-7BA4-ED87-4B78-37FBA3F7F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04" y="965633"/>
            <a:ext cx="11041016" cy="346758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B05BCB-604F-F567-2FA7-4A7B0D230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04" y="5022451"/>
            <a:ext cx="7849695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9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5143AA1-0252-28F5-0C79-A97CEA799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82" y="713996"/>
            <a:ext cx="10288436" cy="543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84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C629A3-87C9-6C17-C6ED-FA486BEFC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621"/>
            <a:ext cx="8392696" cy="9145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1F65FC7-F55E-E471-50A8-7DBAD4DC2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4624"/>
            <a:ext cx="7401958" cy="556337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DF145E8-9CFD-3950-0CBF-4B78F21EE266}"/>
              </a:ext>
            </a:extLst>
          </p:cNvPr>
          <p:cNvSpPr txBox="1"/>
          <p:nvPr/>
        </p:nvSpPr>
        <p:spPr>
          <a:xfrm>
            <a:off x="7604755" y="1575881"/>
            <a:ext cx="4194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队列的创建以及开始任务创建</a:t>
            </a:r>
          </a:p>
        </p:txBody>
      </p:sp>
    </p:spTree>
    <p:extLst>
      <p:ext uri="{BB962C8B-B14F-4D97-AF65-F5344CB8AC3E}">
        <p14:creationId xmlns:p14="http://schemas.microsoft.com/office/powerpoint/2010/main" val="9725880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9B103F7-6613-EA25-C750-358D8A8FC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8675"/>
            <a:ext cx="7335274" cy="64493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529EE33-833E-01C8-A8EB-9C398E56A408}"/>
              </a:ext>
            </a:extLst>
          </p:cNvPr>
          <p:cNvSpPr txBox="1"/>
          <p:nvPr/>
        </p:nvSpPr>
        <p:spPr>
          <a:xfrm>
            <a:off x="7821038" y="408675"/>
            <a:ext cx="3852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实现入队（两种入队，一个写入小数据，一个写入大数据，也就是字符串）</a:t>
            </a: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FA9E560-9756-8D5D-5FA7-4955E9C719A9}"/>
              </a:ext>
            </a:extLst>
          </p:cNvPr>
          <p:cNvCxnSpPr>
            <a:cxnSpLocks/>
          </p:cNvCxnSpPr>
          <p:nvPr/>
        </p:nvCxnSpPr>
        <p:spPr>
          <a:xfrm flipH="1">
            <a:off x="2918298" y="1692613"/>
            <a:ext cx="5116749" cy="75875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D20BB4B-C0DC-4420-7774-289CB89C7180}"/>
              </a:ext>
            </a:extLst>
          </p:cNvPr>
          <p:cNvSpPr txBox="1"/>
          <p:nvPr/>
        </p:nvSpPr>
        <p:spPr>
          <a:xfrm>
            <a:off x="8151777" y="1420239"/>
            <a:ext cx="3638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按键扫描，扫描值赋给变量</a:t>
            </a:r>
            <a:r>
              <a:rPr lang="en-US" altLang="zh-CN" b="1" dirty="0"/>
              <a:t>key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C9989DD-4B64-D6FE-5A91-862C5CA1A823}"/>
              </a:ext>
            </a:extLst>
          </p:cNvPr>
          <p:cNvSpPr txBox="1"/>
          <p:nvPr/>
        </p:nvSpPr>
        <p:spPr>
          <a:xfrm>
            <a:off x="8151777" y="1926236"/>
            <a:ext cx="3521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按下按键</a:t>
            </a:r>
            <a:r>
              <a:rPr lang="en-US" altLang="zh-CN" b="1" dirty="0"/>
              <a:t>1</a:t>
            </a:r>
            <a:r>
              <a:rPr lang="zh-CN" altLang="en-US" b="1" dirty="0"/>
              <a:t>或者按键</a:t>
            </a:r>
            <a:r>
              <a:rPr lang="en-US" altLang="zh-CN" b="1" dirty="0"/>
              <a:t>0</a:t>
            </a:r>
            <a:r>
              <a:rPr lang="zh-CN" altLang="en-US" b="1" dirty="0"/>
              <a:t>（写入小数据的条件）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F21A284-5F88-1BB3-17B5-0640D028DF88}"/>
              </a:ext>
            </a:extLst>
          </p:cNvPr>
          <p:cNvCxnSpPr>
            <a:stCxn id="9" idx="1"/>
          </p:cNvCxnSpPr>
          <p:nvPr/>
        </p:nvCxnSpPr>
        <p:spPr>
          <a:xfrm flipH="1">
            <a:off x="5282119" y="2249402"/>
            <a:ext cx="2869658" cy="4840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64919F11-0C00-B86D-4A61-87D584837589}"/>
              </a:ext>
            </a:extLst>
          </p:cNvPr>
          <p:cNvSpPr txBox="1"/>
          <p:nvPr/>
        </p:nvSpPr>
        <p:spPr>
          <a:xfrm>
            <a:off x="8151777" y="2733472"/>
            <a:ext cx="3638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将按键的值写入之前创建的第一个队列，并取出返回值进行判断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2FEEE88-1201-A8D7-38BD-4EE0542409FA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858000" y="3056638"/>
            <a:ext cx="1293777" cy="1340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A65D736-11EA-D546-F7C5-3D6D89C302C5}"/>
              </a:ext>
            </a:extLst>
          </p:cNvPr>
          <p:cNvSpPr txBox="1"/>
          <p:nvPr/>
        </p:nvSpPr>
        <p:spPr>
          <a:xfrm>
            <a:off x="8151777" y="3920804"/>
            <a:ext cx="3638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如果按下按键</a:t>
            </a:r>
            <a:r>
              <a:rPr lang="en-US" altLang="zh-CN" b="1" dirty="0"/>
              <a:t>up</a:t>
            </a:r>
            <a:r>
              <a:rPr lang="zh-CN" altLang="en-US" b="1" dirty="0"/>
              <a:t>（写入大数据的条件）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592B9FD-74BD-202A-CCEE-74CF47263E85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764604" y="4243970"/>
            <a:ext cx="4387173" cy="158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711C908-50DD-40DE-29D3-624D8B1D83BE}"/>
              </a:ext>
            </a:extLst>
          </p:cNvPr>
          <p:cNvSpPr txBox="1"/>
          <p:nvPr/>
        </p:nvSpPr>
        <p:spPr>
          <a:xfrm>
            <a:off x="8249054" y="4796294"/>
            <a:ext cx="3638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将按键的值写入之前创建的第二个队列，并取出返回值进行判断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37D158B-994A-B8AB-3A69-61FA2C14B0FF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7023370" y="4983272"/>
            <a:ext cx="1225684" cy="1361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648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136F820-8156-5A14-9859-A975756D1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9320"/>
            <a:ext cx="6735115" cy="437258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B7E935E-7B59-AA50-5E65-9F0B8C050C96}"/>
              </a:ext>
            </a:extLst>
          </p:cNvPr>
          <p:cNvSpPr txBox="1"/>
          <p:nvPr/>
        </p:nvSpPr>
        <p:spPr>
          <a:xfrm>
            <a:off x="7509753" y="924128"/>
            <a:ext cx="3190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小数据出队（读取小数据）</a:t>
            </a:r>
          </a:p>
        </p:txBody>
      </p:sp>
    </p:spTree>
    <p:extLst>
      <p:ext uri="{BB962C8B-B14F-4D97-AF65-F5344CB8AC3E}">
        <p14:creationId xmlns:p14="http://schemas.microsoft.com/office/powerpoint/2010/main" val="889911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392A3E0-6DDC-B1C1-E773-08C665E92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0617"/>
            <a:ext cx="6982799" cy="42963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F9D4A4D-5C0B-1829-0EE3-C91AC263A798}"/>
              </a:ext>
            </a:extLst>
          </p:cNvPr>
          <p:cNvSpPr txBox="1"/>
          <p:nvPr/>
        </p:nvSpPr>
        <p:spPr>
          <a:xfrm>
            <a:off x="7509753" y="924128"/>
            <a:ext cx="3190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大数据出队（读取大数据）</a:t>
            </a:r>
          </a:p>
        </p:txBody>
      </p:sp>
    </p:spTree>
    <p:extLst>
      <p:ext uri="{BB962C8B-B14F-4D97-AF65-F5344CB8AC3E}">
        <p14:creationId xmlns:p14="http://schemas.microsoft.com/office/powerpoint/2010/main" val="797988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742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154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F5A3B14-4B9B-13A3-1F03-909022B54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623496"/>
            <a:ext cx="11374437" cy="56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80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01E495-9062-41EB-4437-014F3FE29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56" y="885470"/>
            <a:ext cx="10307488" cy="508706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DD6533FA-C24A-5593-72CC-66F273F6505E}"/>
              </a:ext>
            </a:extLst>
          </p:cNvPr>
          <p:cNvSpPr/>
          <p:nvPr/>
        </p:nvSpPr>
        <p:spPr>
          <a:xfrm>
            <a:off x="1050588" y="5369668"/>
            <a:ext cx="6167336" cy="4280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326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E437E9F-F84E-597C-948A-EF562A2FD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76" y="1014075"/>
            <a:ext cx="11450648" cy="4829849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0E99FE86-B598-F54B-2B40-CC3E84CA4FDC}"/>
              </a:ext>
            </a:extLst>
          </p:cNvPr>
          <p:cNvSpPr/>
          <p:nvPr/>
        </p:nvSpPr>
        <p:spPr>
          <a:xfrm>
            <a:off x="2898843" y="1468877"/>
            <a:ext cx="5029200" cy="4280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F5336034-7116-CF8F-A53C-BEC6695961A1}"/>
              </a:ext>
            </a:extLst>
          </p:cNvPr>
          <p:cNvSpPr/>
          <p:nvPr/>
        </p:nvSpPr>
        <p:spPr>
          <a:xfrm>
            <a:off x="2898843" y="2227634"/>
            <a:ext cx="6167336" cy="4280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617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CF5BA18-3CA8-279D-EF4C-4E201A7EA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86" y="980733"/>
            <a:ext cx="11298227" cy="489653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BFBB002-A029-8787-4110-F30DED685293}"/>
              </a:ext>
            </a:extLst>
          </p:cNvPr>
          <p:cNvSpPr txBox="1"/>
          <p:nvPr/>
        </p:nvSpPr>
        <p:spPr>
          <a:xfrm>
            <a:off x="9221821" y="2840477"/>
            <a:ext cx="2198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等待发送列表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2249A3-A1C9-BB26-D2E2-1F82EA176EF7}"/>
              </a:ext>
            </a:extLst>
          </p:cNvPr>
          <p:cNvSpPr txBox="1"/>
          <p:nvPr/>
        </p:nvSpPr>
        <p:spPr>
          <a:xfrm>
            <a:off x="9221820" y="5398852"/>
            <a:ext cx="2198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等待接收列表</a:t>
            </a:r>
          </a:p>
        </p:txBody>
      </p:sp>
    </p:spTree>
    <p:extLst>
      <p:ext uri="{BB962C8B-B14F-4D97-AF65-F5344CB8AC3E}">
        <p14:creationId xmlns:p14="http://schemas.microsoft.com/office/powerpoint/2010/main" val="385046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06F7BB0-504E-AE77-A5C1-B846BC35B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81" y="1847629"/>
            <a:ext cx="11012437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4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C9ED2D9-3AFE-848A-267B-36421A358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737812"/>
            <a:ext cx="11422069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129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F54CA7-77A8-9233-64E2-5368551DD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71" y="623496"/>
            <a:ext cx="10802858" cy="561100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8730D2D-D5EE-294F-2EE4-9DAC0B4FDE68}"/>
              </a:ext>
            </a:extLst>
          </p:cNvPr>
          <p:cNvSpPr/>
          <p:nvPr/>
        </p:nvSpPr>
        <p:spPr>
          <a:xfrm>
            <a:off x="1575881" y="2091447"/>
            <a:ext cx="1867710" cy="357005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B12C9C12-3943-0F1F-37AB-362FE44B8B91}"/>
              </a:ext>
            </a:extLst>
          </p:cNvPr>
          <p:cNvCxnSpPr>
            <a:cxnSpLocks/>
          </p:cNvCxnSpPr>
          <p:nvPr/>
        </p:nvCxnSpPr>
        <p:spPr>
          <a:xfrm>
            <a:off x="856034" y="3813242"/>
            <a:ext cx="3313224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71E7D376-C5E7-BF70-ABB0-D804EC4BAEE9}"/>
              </a:ext>
            </a:extLst>
          </p:cNvPr>
          <p:cNvSpPr txBox="1"/>
          <p:nvPr/>
        </p:nvSpPr>
        <p:spPr>
          <a:xfrm>
            <a:off x="1522378" y="1329310"/>
            <a:ext cx="197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将创建的队列的内存分为两部分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71D4898-A717-1B2A-6CF6-E1657C824C6A}"/>
              </a:ext>
            </a:extLst>
          </p:cNvPr>
          <p:cNvSpPr txBox="1"/>
          <p:nvPr/>
        </p:nvSpPr>
        <p:spPr>
          <a:xfrm>
            <a:off x="1804479" y="2432776"/>
            <a:ext cx="1410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存放队列的结构体内容（右边的表）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FF0117-C0E0-ACCA-5527-331B91E871BF}"/>
              </a:ext>
            </a:extLst>
          </p:cNvPr>
          <p:cNvSpPr txBox="1"/>
          <p:nvPr/>
        </p:nvSpPr>
        <p:spPr>
          <a:xfrm>
            <a:off x="1804479" y="4232393"/>
            <a:ext cx="14105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队列的队列项，用来</a:t>
            </a:r>
            <a:r>
              <a:rPr lang="zh-CN" altLang="en-US" b="1" dirty="0">
                <a:solidFill>
                  <a:srgbClr val="FF0000"/>
                </a:solidFill>
              </a:rPr>
              <a:t>存放数据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0A9F6A1-1978-2139-9A2C-33F4AC490DEA}"/>
              </a:ext>
            </a:extLst>
          </p:cNvPr>
          <p:cNvCxnSpPr/>
          <p:nvPr/>
        </p:nvCxnSpPr>
        <p:spPr>
          <a:xfrm flipH="1">
            <a:off x="3497093" y="1518441"/>
            <a:ext cx="5530175" cy="27519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6D647C43-11F3-0D85-D1A9-FA1A3EA3B609}"/>
              </a:ext>
            </a:extLst>
          </p:cNvPr>
          <p:cNvSpPr txBox="1"/>
          <p:nvPr/>
        </p:nvSpPr>
        <p:spPr>
          <a:xfrm>
            <a:off x="8929991" y="959978"/>
            <a:ext cx="2120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队列项的起始地址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26E3459-51ED-CE2E-680E-9EC6758DF7F6}"/>
              </a:ext>
            </a:extLst>
          </p:cNvPr>
          <p:cNvSpPr txBox="1"/>
          <p:nvPr/>
        </p:nvSpPr>
        <p:spPr>
          <a:xfrm>
            <a:off x="8592764" y="2547913"/>
            <a:ext cx="2276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队列里面有多少项目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7D665E7-1A52-4970-9237-F30F62EB32A9}"/>
              </a:ext>
            </a:extLst>
          </p:cNvPr>
          <p:cNvCxnSpPr>
            <a:cxnSpLocks/>
          </p:cNvCxnSpPr>
          <p:nvPr/>
        </p:nvCxnSpPr>
        <p:spPr>
          <a:xfrm flipH="1">
            <a:off x="8929991" y="2894410"/>
            <a:ext cx="97277" cy="15651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707BE7A6-AEB0-BD3F-0995-FAFB75EDC0CD}"/>
              </a:ext>
            </a:extLst>
          </p:cNvPr>
          <p:cNvSpPr txBox="1"/>
          <p:nvPr/>
        </p:nvSpPr>
        <p:spPr>
          <a:xfrm>
            <a:off x="5880514" y="6395058"/>
            <a:ext cx="271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一个队列项目多少字节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DAB0F492-57DD-F9F7-8381-F65ACA9EC71E}"/>
              </a:ext>
            </a:extLst>
          </p:cNvPr>
          <p:cNvCxnSpPr/>
          <p:nvPr/>
        </p:nvCxnSpPr>
        <p:spPr>
          <a:xfrm flipV="1">
            <a:off x="7937770" y="4762280"/>
            <a:ext cx="992221" cy="16613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C4ADFA3E-700A-ADFD-D2B6-8C6593EC4F5F}"/>
              </a:ext>
            </a:extLst>
          </p:cNvPr>
          <p:cNvSpPr txBox="1"/>
          <p:nvPr/>
        </p:nvSpPr>
        <p:spPr>
          <a:xfrm>
            <a:off x="8978629" y="6197474"/>
            <a:ext cx="2597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队列锁，作用是禁止操作，上面两个列表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F1E8F845-928A-3327-8D0E-3D187AD3CD7F}"/>
              </a:ext>
            </a:extLst>
          </p:cNvPr>
          <p:cNvCxnSpPr>
            <a:cxnSpLocks/>
          </p:cNvCxnSpPr>
          <p:nvPr/>
        </p:nvCxnSpPr>
        <p:spPr>
          <a:xfrm flipV="1">
            <a:off x="10758791" y="5218889"/>
            <a:ext cx="291830" cy="10156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右大括号 27">
            <a:extLst>
              <a:ext uri="{FF2B5EF4-FFF2-40B4-BE49-F238E27FC236}">
                <a16:creationId xmlns:a16="http://schemas.microsoft.com/office/drawing/2014/main" id="{919ED751-7A6F-56A3-C835-20F13B4E3E69}"/>
              </a:ext>
            </a:extLst>
          </p:cNvPr>
          <p:cNvSpPr/>
          <p:nvPr/>
        </p:nvSpPr>
        <p:spPr>
          <a:xfrm>
            <a:off x="10710153" y="4961106"/>
            <a:ext cx="277094" cy="51556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7D553F4C-D842-06D3-B206-BB9180EA858F}"/>
              </a:ext>
            </a:extLst>
          </p:cNvPr>
          <p:cNvCxnSpPr>
            <a:cxnSpLocks/>
          </p:cNvCxnSpPr>
          <p:nvPr/>
        </p:nvCxnSpPr>
        <p:spPr>
          <a:xfrm flipV="1">
            <a:off x="10068127" y="3739535"/>
            <a:ext cx="919120" cy="249496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右大括号 29">
            <a:extLst>
              <a:ext uri="{FF2B5EF4-FFF2-40B4-BE49-F238E27FC236}">
                <a16:creationId xmlns:a16="http://schemas.microsoft.com/office/drawing/2014/main" id="{A3713CB6-AD67-113F-BF69-54F55110B25B}"/>
              </a:ext>
            </a:extLst>
          </p:cNvPr>
          <p:cNvSpPr/>
          <p:nvPr/>
        </p:nvSpPr>
        <p:spPr>
          <a:xfrm>
            <a:off x="10700425" y="3481752"/>
            <a:ext cx="277094" cy="515566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776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268</Words>
  <Application>Microsoft Office PowerPoint</Application>
  <PresentationFormat>宽屏</PresentationFormat>
  <Paragraphs>37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诚 先森</dc:creator>
  <cp:lastModifiedBy>诚 先森</cp:lastModifiedBy>
  <cp:revision>55</cp:revision>
  <dcterms:created xsi:type="dcterms:W3CDTF">2023-04-16T07:54:42Z</dcterms:created>
  <dcterms:modified xsi:type="dcterms:W3CDTF">2023-04-17T08:06:28Z</dcterms:modified>
</cp:coreProperties>
</file>

<file path=docProps/thumbnail.jpeg>
</file>